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5" r:id="rId3"/>
    <p:sldId id="276" r:id="rId4"/>
    <p:sldId id="277" r:id="rId5"/>
    <p:sldId id="279" r:id="rId6"/>
    <p:sldId id="278" r:id="rId7"/>
    <p:sldId id="280" r:id="rId8"/>
    <p:sldId id="27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09" autoAdjust="0"/>
    <p:restoredTop sz="94660"/>
  </p:normalViewPr>
  <p:slideViewPr>
    <p:cSldViewPr snapToGrid="0">
      <p:cViewPr varScale="1">
        <p:scale>
          <a:sx n="88" d="100"/>
          <a:sy n="88" d="100"/>
        </p:scale>
        <p:origin x="11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5519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603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7615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678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8473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500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903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48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429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536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058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41C88A-2021-4A69-A1FE-3CC57828CBFE}" type="datetimeFigureOut">
              <a:rPr lang="zh-CN" altLang="en-US" smtClean="0"/>
              <a:t>2019/11/24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74479-C857-4FE9-A730-4AFB4DFDAF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0276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81753" y="4994031"/>
            <a:ext cx="51464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/>
              <a:t>钱静</a:t>
            </a:r>
            <a:endParaRPr lang="en-US" altLang="zh-CN" dirty="0" smtClean="0"/>
          </a:p>
          <a:p>
            <a:pPr algn="ctr"/>
            <a:r>
              <a:rPr lang="en-US" altLang="zh-CN" dirty="0" smtClean="0"/>
              <a:t>moneyquiet@163.com</a:t>
            </a:r>
          </a:p>
          <a:p>
            <a:pPr algn="ctr"/>
            <a:r>
              <a:rPr lang="en-US" altLang="zh-CN" dirty="0" smtClean="0"/>
              <a:t>2019.11.24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3481754" y="3118339"/>
            <a:ext cx="51464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/>
              <a:t>TA</a:t>
            </a:r>
            <a:r>
              <a:rPr lang="zh-CN" altLang="en-US" dirty="0" smtClean="0"/>
              <a:t>测试题</a:t>
            </a:r>
            <a:r>
              <a:rPr lang="en-US" altLang="zh-CN" dirty="0" smtClean="0"/>
              <a:t>-e</a:t>
            </a:r>
          </a:p>
          <a:p>
            <a:pPr algn="ctr"/>
            <a:r>
              <a:rPr lang="en-US" altLang="zh-CN" dirty="0" smtClean="0"/>
              <a:t>Houdini 17.5.173 + UE4_4.20</a:t>
            </a:r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r>
              <a:rPr lang="zh-CN" altLang="en-US" dirty="0" smtClean="0"/>
              <a:t>最终效果及制作文档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制作时长：</a:t>
            </a:r>
            <a:r>
              <a:rPr lang="en-US" altLang="zh-CN" dirty="0" smtClean="0"/>
              <a:t>1.5</a:t>
            </a:r>
            <a:r>
              <a:rPr lang="zh-CN" altLang="en-US" dirty="0" smtClean="0"/>
              <a:t>天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03517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0" y="0"/>
            <a:ext cx="514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en-US" altLang="zh-CN" dirty="0" smtClean="0"/>
              <a:t>.0 </a:t>
            </a:r>
            <a:r>
              <a:rPr lang="zh-CN" altLang="en-US" dirty="0" smtClean="0"/>
              <a:t>最终效果截图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576" y="845462"/>
            <a:ext cx="4496481" cy="550362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4054" y="845462"/>
            <a:ext cx="3842031" cy="474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77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0" y="0"/>
            <a:ext cx="514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en-US" altLang="zh-CN" dirty="0" smtClean="0"/>
              <a:t>.0 </a:t>
            </a:r>
            <a:r>
              <a:rPr lang="zh-CN" altLang="en-US" dirty="0" smtClean="0"/>
              <a:t>最终效果视频</a:t>
            </a:r>
            <a:endParaRPr lang="zh-CN" altLang="en-US" dirty="0"/>
          </a:p>
        </p:txBody>
      </p:sp>
      <p:pic>
        <p:nvPicPr>
          <p:cNvPr id="4" name="e_fin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9133" y="673592"/>
            <a:ext cx="9762066" cy="564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47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0" y="0"/>
            <a:ext cx="514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</a:t>
            </a:r>
            <a:r>
              <a:rPr lang="en-US" altLang="zh-CN" dirty="0" smtClean="0"/>
              <a:t>.0 </a:t>
            </a:r>
            <a:r>
              <a:rPr lang="zh-CN" altLang="en-US" dirty="0"/>
              <a:t>先</a:t>
            </a:r>
            <a:r>
              <a:rPr lang="zh-CN" altLang="en-US" dirty="0" smtClean="0"/>
              <a:t>制作柜子整体框架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/>
          <a:srcRect t="5857" r="10372" b="7784"/>
          <a:stretch/>
        </p:blipFill>
        <p:spPr>
          <a:xfrm>
            <a:off x="707861" y="2544528"/>
            <a:ext cx="3535507" cy="431347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861" y="417179"/>
            <a:ext cx="3535509" cy="2127349"/>
          </a:xfrm>
          <a:prstGeom prst="rect">
            <a:avLst/>
          </a:prstGeom>
        </p:spPr>
      </p:pic>
      <p:pic>
        <p:nvPicPr>
          <p:cNvPr id="7" name="WeChat_2019112420482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42441" y="1765160"/>
            <a:ext cx="5807729" cy="383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58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0" y="0"/>
            <a:ext cx="514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</a:t>
            </a:r>
            <a:r>
              <a:rPr lang="en-US" altLang="zh-CN" dirty="0" smtClean="0"/>
              <a:t>.1 </a:t>
            </a:r>
            <a:r>
              <a:rPr lang="en-US" altLang="zh-CN" dirty="0" err="1" smtClean="0"/>
              <a:t>uv</a:t>
            </a:r>
            <a:r>
              <a:rPr lang="zh-CN" altLang="en-US" dirty="0" smtClean="0"/>
              <a:t>展开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407" y="812043"/>
            <a:ext cx="5182850" cy="515809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957457" y="3021755"/>
            <a:ext cx="22424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去</a:t>
            </a:r>
            <a:r>
              <a:rPr lang="zh-CN" altLang="en-US" dirty="0" smtClean="0"/>
              <a:t>时不时去</a:t>
            </a:r>
            <a:r>
              <a:rPr lang="en-US" altLang="zh-CN" dirty="0" smtClean="0"/>
              <a:t>UE</a:t>
            </a:r>
            <a:r>
              <a:rPr lang="zh-CN" altLang="en-US" dirty="0" smtClean="0"/>
              <a:t>里面测一测距离要不要变大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651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0" y="0"/>
            <a:ext cx="514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en-US" altLang="zh-CN" dirty="0" smtClean="0"/>
              <a:t>.0 </a:t>
            </a:r>
            <a:r>
              <a:rPr lang="zh-CN" altLang="en-US" dirty="0" smtClean="0"/>
              <a:t>最终效果视频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95" y="1099457"/>
            <a:ext cx="5888251" cy="383615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357" y="1099457"/>
            <a:ext cx="4747041" cy="370862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216357" y="5253325"/>
            <a:ext cx="3679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检测超出边缘的部分，清空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921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0" y="0"/>
            <a:ext cx="514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en-US" altLang="zh-CN" dirty="0" smtClean="0"/>
              <a:t>.0 </a:t>
            </a:r>
            <a:r>
              <a:rPr lang="zh-CN" altLang="en-US" dirty="0" smtClean="0"/>
              <a:t>最终效果视频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038" y="1573138"/>
            <a:ext cx="4705350" cy="40862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515079" y="5895583"/>
            <a:ext cx="3679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最后随机组合物品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079" y="1573138"/>
            <a:ext cx="3338458" cy="40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858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6038342" y="4851047"/>
            <a:ext cx="49997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/>
              <a:t>谢谢</a:t>
            </a:r>
            <a:r>
              <a:rPr lang="zh-CN" altLang="en-US" dirty="0" smtClean="0"/>
              <a:t>观赏</a:t>
            </a:r>
            <a:endParaRPr lang="en-US" altLang="zh-CN" dirty="0" smtClean="0"/>
          </a:p>
          <a:p>
            <a:pPr algn="r"/>
            <a:endParaRPr lang="en-US" altLang="zh-CN" dirty="0"/>
          </a:p>
          <a:p>
            <a:pPr algn="r"/>
            <a:r>
              <a:rPr lang="zh-CN" altLang="en-US" dirty="0" smtClean="0"/>
              <a:t>钱静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75043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79</Words>
  <Application>Microsoft Office PowerPoint</Application>
  <PresentationFormat>宽屏</PresentationFormat>
  <Paragraphs>20</Paragraphs>
  <Slides>8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NetEase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钱静</dc:creator>
  <cp:lastModifiedBy>钱静</cp:lastModifiedBy>
  <cp:revision>25</cp:revision>
  <dcterms:created xsi:type="dcterms:W3CDTF">2019-11-17T12:27:26Z</dcterms:created>
  <dcterms:modified xsi:type="dcterms:W3CDTF">2019-11-24T12:53:56Z</dcterms:modified>
</cp:coreProperties>
</file>

<file path=docProps/thumbnail.jpeg>
</file>